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8" r:id="rId4"/>
    <p:sldId id="289" r:id="rId5"/>
    <p:sldId id="290" r:id="rId6"/>
    <p:sldId id="291" r:id="rId7"/>
    <p:sldId id="293" r:id="rId8"/>
    <p:sldId id="292" r:id="rId9"/>
    <p:sldId id="287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13.7.2021.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endParaRPr lang="hr-HR" altLang="sr-Latn-RS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hr-HR" altLang="sr-Latn-RS" dirty="0"/>
              <a:t>https://www.youtube.com/watch?v=voEjuWR78Iw slike iz Francuske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hr-HR" altLang="sr-Latn-RS" dirty="0"/>
              <a:t>https://www.youtube.com/watch?v=BcxRfg96dTQ himna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00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Francuska – atlantska, sredozemna i alpska država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C28C74F-1E89-4454-B138-7C02E6EC8D2C}"/>
              </a:ext>
            </a:extLst>
          </p:cNvPr>
          <p:cNvSpPr txBox="1"/>
          <p:nvPr/>
        </p:nvSpPr>
        <p:spPr>
          <a:xfrm>
            <a:off x="408373" y="1367161"/>
            <a:ext cx="371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ZAPADNA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116BBB-C49D-4A02-B9D1-F6429FA3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45289A26-49F6-4F74-91CE-A7901CC4F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opisati geografski položaj Francuske.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izdvojiti reljefne cjeline i posebnosti prirodne osnove.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na karti pokazati raspodjelu klime u Francuskoj.</a:t>
            </a:r>
          </a:p>
        </p:txBody>
      </p:sp>
    </p:spTree>
    <p:extLst>
      <p:ext uri="{BB962C8B-B14F-4D97-AF65-F5344CB8AC3E}">
        <p14:creationId xmlns:p14="http://schemas.microsoft.com/office/powerpoint/2010/main" val="40707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C813456-8D47-4476-A1C5-573DDD0A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72172" y="2277661"/>
            <a:ext cx="3770639" cy="419301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B7C11E5-3A7E-4442-A9EF-1BA3FA8F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Između Atlantika i Sredozemlja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2FD1AA6-8864-43B9-B643-6EDD724E6B5A}"/>
              </a:ext>
            </a:extLst>
          </p:cNvPr>
          <p:cNvSpPr txBox="1"/>
          <p:nvPr/>
        </p:nvSpPr>
        <p:spPr>
          <a:xfrm>
            <a:off x="349189" y="3048529"/>
            <a:ext cx="8794811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rlo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povoljan položaj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rirodna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bogatstva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kontinentska država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industrijalizacija i kolonijalna osvajanja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itchFamily="2" charset="2"/>
              </a:rPr>
              <a:t> Gospodarska razvijenost  G7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E69F3B4-31E4-4669-9472-427509B7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1699118"/>
            <a:ext cx="10515600" cy="3304640"/>
          </a:xfrm>
        </p:spPr>
        <p:txBody>
          <a:bodyPr/>
          <a:lstStyle/>
          <a:p>
            <a:r>
              <a:rPr lang="hr-HR" dirty="0"/>
              <a:t>važan prometni položaj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11E2AD4-6B7A-4E61-B523-397D3C89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25" y="2391329"/>
            <a:ext cx="6395114" cy="3494565"/>
          </a:xfrm>
          <a:prstGeom prst="rect">
            <a:avLst/>
          </a:prstGeom>
        </p:spPr>
      </p:pic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3D9D08F8-3802-457D-AD07-E7A3EFAF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39" y="498166"/>
            <a:ext cx="5048435" cy="37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543B360-FE08-40B9-8C77-EB5403AD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05" y="2192785"/>
            <a:ext cx="6556900" cy="4275788"/>
          </a:xfrm>
        </p:spPr>
        <p:txBody>
          <a:bodyPr>
            <a:noAutofit/>
          </a:bodyPr>
          <a:lstStyle/>
          <a:p>
            <a:r>
              <a:rPr lang="hr-HR" sz="2400"/>
              <a:t>stara gromadna gorja – </a:t>
            </a:r>
            <a:r>
              <a:rPr lang="hr-HR" sz="2400" i="1"/>
              <a:t>Pokažite ih na geografskoj karti!</a:t>
            </a:r>
          </a:p>
          <a:p>
            <a:r>
              <a:rPr lang="hr-HR" sz="2400"/>
              <a:t>mlade ulančane planine - </a:t>
            </a:r>
            <a:r>
              <a:rPr lang="hr-HR" sz="2400" i="1"/>
              <a:t>Pokažite ih na geografskoj karti!</a:t>
            </a:r>
          </a:p>
          <a:p>
            <a:r>
              <a:rPr lang="hr-HR" sz="2400"/>
              <a:t>zavale i priobalne ravnice – 60% površine niže od 200 m</a:t>
            </a:r>
          </a:p>
          <a:p>
            <a:pPr marL="0" indent="0">
              <a:buNone/>
            </a:pPr>
            <a:r>
              <a:rPr lang="hr-HR" sz="2400"/>
              <a:t>(Pariška zavala, nizine uz Loire, Garonne, Rhone, Saone) - </a:t>
            </a:r>
            <a:r>
              <a:rPr lang="hr-HR" sz="2400" i="1"/>
              <a:t>Pokažite ih na geografskoj karti!</a:t>
            </a: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841BA0C-28F6-416B-B66B-98A1F552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5" y="1066810"/>
            <a:ext cx="10515600" cy="770868"/>
          </a:xfrm>
        </p:spPr>
        <p:txBody>
          <a:bodyPr/>
          <a:lstStyle/>
          <a:p>
            <a:r>
              <a:rPr lang="hr-HR"/>
              <a:t>Prirodna obilježja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238FBAD-5FAC-4ECE-B823-0AC53E09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05" y="970573"/>
            <a:ext cx="5276295" cy="309342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329CED0-232F-48FD-A510-F7A24487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05" y="4419106"/>
            <a:ext cx="5276295" cy="24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AC55433-66F9-4DEE-B272-B2BD1413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574830"/>
            <a:ext cx="5062965" cy="3304640"/>
          </a:xfrm>
        </p:spPr>
        <p:txBody>
          <a:bodyPr/>
          <a:lstStyle/>
          <a:p>
            <a:r>
              <a:rPr lang="hr-HR" sz="2400" dirty="0"/>
              <a:t>klima: umjereno topla vlažna klima, </a:t>
            </a:r>
            <a:r>
              <a:rPr lang="hr-HR" sz="2400" dirty="0" err="1"/>
              <a:t>maritimnost</a:t>
            </a:r>
            <a:r>
              <a:rPr lang="hr-HR" sz="2400" dirty="0"/>
              <a:t> uz Atlantski ocean, a </a:t>
            </a:r>
            <a:r>
              <a:rPr lang="hr-HR" sz="2400" dirty="0" err="1"/>
              <a:t>kontinentalnost</a:t>
            </a:r>
            <a:r>
              <a:rPr lang="hr-HR" sz="2400" dirty="0"/>
              <a:t> prema unutrašnjosti</a:t>
            </a:r>
          </a:p>
          <a:p>
            <a:pPr>
              <a:buFontTx/>
              <a:buChar char="-"/>
            </a:pPr>
            <a:r>
              <a:rPr lang="hr-HR" sz="2400" dirty="0"/>
              <a:t>sredozemna klima</a:t>
            </a:r>
          </a:p>
          <a:p>
            <a:pPr>
              <a:buFontTx/>
              <a:buChar char="-"/>
            </a:pPr>
            <a:r>
              <a:rPr lang="hr-HR" sz="2400" dirty="0"/>
              <a:t>vlažna snježno-šumska klima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83E183-D755-44FB-AB13-BC8D5944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9" y="3803904"/>
            <a:ext cx="6848171" cy="27116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F7E0B33-71EE-4D4A-9FCF-D998A213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90" y="342453"/>
            <a:ext cx="4562475" cy="51244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B74B086-4021-424F-83B9-736173114596}"/>
              </a:ext>
            </a:extLst>
          </p:cNvPr>
          <p:cNvSpPr txBox="1"/>
          <p:nvPr/>
        </p:nvSpPr>
        <p:spPr>
          <a:xfrm>
            <a:off x="7690104" y="5715000"/>
            <a:ext cx="407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Odredite tipove klima u područjima označenim brojevima.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782CC09-FEA2-449C-B7EB-1F479428F72F}"/>
              </a:ext>
            </a:extLst>
          </p:cNvPr>
          <p:cNvSpPr/>
          <p:nvPr/>
        </p:nvSpPr>
        <p:spPr>
          <a:xfrm>
            <a:off x="7836408" y="1335024"/>
            <a:ext cx="210312" cy="1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6D2C47C-7FF2-4BA2-89CE-F0DA4C3F9749}"/>
              </a:ext>
            </a:extLst>
          </p:cNvPr>
          <p:cNvSpPr/>
          <p:nvPr/>
        </p:nvSpPr>
        <p:spPr>
          <a:xfrm>
            <a:off x="9738471" y="3149426"/>
            <a:ext cx="210312" cy="1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89EC782-C140-441F-B124-BD8882822FE0}"/>
              </a:ext>
            </a:extLst>
          </p:cNvPr>
          <p:cNvSpPr/>
          <p:nvPr/>
        </p:nvSpPr>
        <p:spPr>
          <a:xfrm>
            <a:off x="11052048" y="3227150"/>
            <a:ext cx="210312" cy="1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837AD7E4-D20E-4BFB-A67C-ED809C9FE998}"/>
              </a:ext>
            </a:extLst>
          </p:cNvPr>
          <p:cNvSpPr/>
          <p:nvPr/>
        </p:nvSpPr>
        <p:spPr>
          <a:xfrm>
            <a:off x="10603992" y="4349496"/>
            <a:ext cx="210312" cy="15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809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4A5B406-9ED2-4F1E-9BE7-AB602C41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1" y="2116368"/>
            <a:ext cx="4381869" cy="3304640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/>
              <a:t>rijeke – estuariji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600" dirty="0"/>
              <a:t>sredozemni slijev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r-HR" sz="2600" dirty="0"/>
              <a:t>neujednačen vodostaj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r-HR" sz="2600" dirty="0"/>
              <a:t>pogodne za dobivanje električne energije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r-HR" sz="24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r-HR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2200" i="1" dirty="0"/>
              <a:t>Pronađite na geografskoj karti najveću luku Francuske na Sredozemnom moru.</a:t>
            </a:r>
          </a:p>
        </p:txBody>
      </p:sp>
      <p:pic>
        <p:nvPicPr>
          <p:cNvPr id="4" name="Picture 6" descr="C:\Users\Svjetlana\Documents\školska knjiga\ppt\7\francuska-rijeke i gradovi.jpg">
            <a:extLst>
              <a:ext uri="{FF2B5EF4-FFF2-40B4-BE49-F238E27FC236}">
                <a16:creationId xmlns:a16="http://schemas.microsoft.com/office/drawing/2014/main" id="{9E1A97E0-4802-47BA-9AA5-DCF14CDB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72" y="506412"/>
            <a:ext cx="5214937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1FFDAAA1-F537-40EB-9358-67309693EFEE}"/>
              </a:ext>
            </a:extLst>
          </p:cNvPr>
          <p:cNvSpPr/>
          <p:nvPr/>
        </p:nvSpPr>
        <p:spPr>
          <a:xfrm>
            <a:off x="9294920" y="4820575"/>
            <a:ext cx="1038688" cy="5237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3962A69-1BE5-4BA0-9BC4-0432590B1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111" y="2003896"/>
            <a:ext cx="8629639" cy="4229511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3157018F-5061-4DF3-B974-71F86D73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Zadatak</a:t>
            </a:r>
          </a:p>
        </p:txBody>
      </p:sp>
    </p:spTree>
    <p:extLst>
      <p:ext uri="{BB962C8B-B14F-4D97-AF65-F5344CB8AC3E}">
        <p14:creationId xmlns:p14="http://schemas.microsoft.com/office/powerpoint/2010/main" val="289791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137-139.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59419"/>
              </p:ext>
            </p:extLst>
          </p:nvPr>
        </p:nvGraphicFramePr>
        <p:xfrm>
          <a:off x="4287915" y="1691429"/>
          <a:ext cx="7670306" cy="3475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6747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937853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937853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937853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496448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703303">
                <a:tc>
                  <a:txBody>
                    <a:bodyPr/>
                    <a:lstStyle/>
                    <a:p>
                      <a:r>
                        <a:rPr lang="hr-HR" sz="1400" dirty="0"/>
                        <a:t>Opisati geografski položaj Francuske.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992898">
                <a:tc>
                  <a:txBody>
                    <a:bodyPr/>
                    <a:lstStyle/>
                    <a:p>
                      <a:r>
                        <a:rPr lang="hr-HR" sz="1400" dirty="0"/>
                        <a:t>Izdvojiti reljefne cjeline i posebnosti prirodne osnove.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282493">
                <a:tc>
                  <a:txBody>
                    <a:bodyPr/>
                    <a:lstStyle/>
                    <a:p>
                      <a:r>
                        <a:rPr lang="hr-HR" sz="1400" dirty="0"/>
                        <a:t>Na karti pokazati raspodjelu klime u Francuskoj.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249</Words>
  <Application>Microsoft Office PowerPoint</Application>
  <PresentationFormat>Široki zaslon</PresentationFormat>
  <Paragraphs>49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Calibri Light</vt:lpstr>
      <vt:lpstr>Calibri</vt:lpstr>
      <vt:lpstr>Arial</vt:lpstr>
      <vt:lpstr>Office Theme</vt:lpstr>
      <vt:lpstr>Francuska – atlantska, sredozemna i alpska država</vt:lpstr>
      <vt:lpstr>Ishodi</vt:lpstr>
      <vt:lpstr>Između Atlantika i Sredozemlja</vt:lpstr>
      <vt:lpstr>PowerPoint prezentacija</vt:lpstr>
      <vt:lpstr>Prirodna obilježja</vt:lpstr>
      <vt:lpstr>PowerPoint prezentacija</vt:lpstr>
      <vt:lpstr>PowerPoint prezentacija</vt:lpstr>
      <vt:lpstr>Zadatak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79</cp:revision>
  <dcterms:created xsi:type="dcterms:W3CDTF">2021-01-04T08:54:24Z</dcterms:created>
  <dcterms:modified xsi:type="dcterms:W3CDTF">2021-07-13T14:04:22Z</dcterms:modified>
</cp:coreProperties>
</file>